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E88A364-131C-EFF4-3EC4-FA4FA1C8DE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3351F6F-464B-589F-6B2A-75949177A2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fld id="{8CCA2842-D8FA-1544-A6AF-A74C2637CAF3}" type="datetimeFigureOut">
              <a:rPr lang="es-ES_tradnl"/>
              <a:pPr>
                <a:defRPr/>
              </a:pPr>
              <a:t>11/12/24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E0D547-D2DD-FBBB-6178-348E817721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99ADF07-657F-2455-2F51-F466EEC1B3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9700503-38DE-B245-8E2E-266EEA5FDCB4}" type="slidenum">
              <a:rPr lang="es-ES_tradnl" altLang="es-ES"/>
              <a:pPr>
                <a:defRPr/>
              </a:pPr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0B1F855-B0D3-841D-FDC6-0B0699D1D7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BD5443-A012-DE44-45E8-3C5FC1C504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fld id="{85AE914C-9E89-914B-A4B2-CD22B56097DF}" type="datetimeFigureOut">
              <a:rPr lang="es-ES_tradnl"/>
              <a:pPr>
                <a:defRPr/>
              </a:pPr>
              <a:t>11/12/24</a:t>
            </a:fld>
            <a:endParaRPr lang="es-ES_tradnl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66E0F13F-DEFE-10A2-A628-77F17EEC5F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CB95BB2C-9FBF-84F4-DF7B-932AAD683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noProof="0"/>
              <a:t>Haga clic para modificar los estilos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A39B80-BDFA-BB61-F8B4-BFED7029AD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  <a:ea typeface="ヒラギノ角ゴ Pro W3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F03724-BE53-DF00-97F2-413DD6F624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F56925A-ECAE-CF4A-8EF9-7CB5A9FA5FEE}" type="slidenum">
              <a:rPr lang="es-ES_tradnl" altLang="es-ES"/>
              <a:pPr>
                <a:defRPr/>
              </a:pPr>
              <a:t>‹Nº›</a:t>
            </a:fld>
            <a:endParaRPr lang="es-ES_tradnl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imagen de diapositiva 1">
            <a:extLst>
              <a:ext uri="{FF2B5EF4-FFF2-40B4-BE49-F238E27FC236}">
                <a16:creationId xmlns:a16="http://schemas.microsoft.com/office/drawing/2014/main" id="{C4B1499B-878E-E49A-B34B-D517A3D588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Marcador de notas 2">
            <a:extLst>
              <a:ext uri="{FF2B5EF4-FFF2-40B4-BE49-F238E27FC236}">
                <a16:creationId xmlns:a16="http://schemas.microsoft.com/office/drawing/2014/main" id="{620AD0CA-AD88-7A4B-132E-5235212D90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es-ES_tradnl"/>
          </a:p>
        </p:txBody>
      </p:sp>
      <p:sp>
        <p:nvSpPr>
          <p:cNvPr id="16387" name="Marcador de número de diapositiva 3">
            <a:extLst>
              <a:ext uri="{FF2B5EF4-FFF2-40B4-BE49-F238E27FC236}">
                <a16:creationId xmlns:a16="http://schemas.microsoft.com/office/drawing/2014/main" id="{4EAC70C8-9E3E-4CE0-CD38-4BA87EECE3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fld id="{86D0BCD3-72B8-D441-A9F0-B981D640748C}" type="slidenum">
              <a:rPr lang="es-ES_tradnl" altLang="es-ES_tradnl" sz="1200" smtClean="0"/>
              <a:pPr/>
              <a:t>1</a:t>
            </a:fld>
            <a:endParaRPr lang="es-ES_tradnl" altLang="es-ES_tradn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39A4D2-E3F1-ADBE-FB5B-AEB2934CB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B22029-2CBB-9888-A82D-0C4034E9E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23B81C-06E2-C8E2-005A-CF2A8D2C18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D9D3C-AFD1-3546-9117-7E9317D8AF2C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136355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9B1E05-5C32-3248-42A0-CEA625F6E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0D70AE-ADFC-910E-B06C-0924C5C509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98DC78-BC35-385E-C7B8-214BDA22B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9ADD1-E5FB-794A-B1B1-21744C126C55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67381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6ADA06-F9CD-B0AD-1520-DD040F8F7F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B0CDEE-14D5-EEA7-941C-D8771A020A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0B0241-3D8E-F890-EB6D-8466CAC9F0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5766F-7239-674F-9D22-54CC58C32476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345264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FB8ED1-E9FF-0016-A7BA-13E8C239A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8BA710-0DC0-A97A-A6D6-A73F99668E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8B834E-382B-BB1A-10E7-9D026992F5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A6E31-1493-6949-93F1-074A8149773A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352990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EEBBD5-6FF6-C378-4ED4-154616314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1E1782-DA93-2865-2CCD-C6F149D48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27FDCA-446A-B404-FE9F-6B283328E7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52B06-F774-CC4F-9C66-48CA1FE25378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302640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C93499-252B-4056-8F11-1BD6494680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0E9880-67F0-5F43-7C8D-0AEED6BCD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DF88A5-188E-9B42-E97E-FC9BFB8301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BC5F-BB66-AB4D-B664-E6ABBE8ABE93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23484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5DA9B0C-2CD1-1B07-2C2D-2BA8088A94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369C176-FB8A-D360-F06F-76A67D1246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03E9E03-E5C0-3FE5-4EBD-8B8AC2053D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69EDA-B451-D141-A921-6A19F60F58E0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373469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3A6B75B-F7CC-8E5F-0294-D542E62D9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690A4D2-018F-0D4E-6AC8-392627EAA2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FA35C6-EC3F-06E5-3BC9-080EE6CCBD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0B23C-7D1F-E441-ADCC-18BF87E5D0AA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137908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3034268-BBA4-89B8-9033-A450BACAFD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470D7C-584F-C66F-EFA3-6A7100AB6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2CFD545-39AB-0D75-50D3-B51E290357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97721-07E2-F64A-AD52-FB55F18D9E3F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109039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0E4EA-59B5-B9B7-C7C1-CDDD797C83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A0D36B-CFFB-680C-5355-2F6DF2E18A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733E56-D114-1335-3FDE-2B32F34B9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11908-24B8-E344-8ADE-ACDB3DEEFDDF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210281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2DD33-8811-1279-8797-A89C7B19DA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D6A36A-2713-9FBE-0FCC-0486CF180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F4BA32-785F-233F-C7FF-110DF43991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477A5-2AC6-C845-9F4E-F2725CF32E00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  <p:extLst>
      <p:ext uri="{BB962C8B-B14F-4D97-AF65-F5344CB8AC3E}">
        <p14:creationId xmlns:p14="http://schemas.microsoft.com/office/powerpoint/2010/main" val="338064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BC2404-7D61-AA27-5785-EA0A5651C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s-ES_tradnl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E7C907-0D61-A44C-56EF-0F0A407548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s-ES_tradnl"/>
              <a:t>Klicken Sie, um die Formate des Vorlagentextes zu bearbeiten</a:t>
            </a:r>
          </a:p>
          <a:p>
            <a:pPr lvl="1"/>
            <a:r>
              <a:rPr lang="de-DE" altLang="es-ES_tradnl"/>
              <a:t>Zweite Ebene</a:t>
            </a:r>
          </a:p>
          <a:p>
            <a:pPr lvl="2"/>
            <a:r>
              <a:rPr lang="de-DE" altLang="es-ES_tradnl"/>
              <a:t>Dritte Ebene</a:t>
            </a:r>
          </a:p>
          <a:p>
            <a:pPr lvl="3"/>
            <a:r>
              <a:rPr lang="de-DE" altLang="es-ES_tradnl"/>
              <a:t>Vierte Ebene</a:t>
            </a:r>
          </a:p>
          <a:p>
            <a:pPr lvl="4"/>
            <a:r>
              <a:rPr lang="de-DE" altLang="es-ES_tradnl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55AAE42-346D-5A3D-FBBB-66928DC6FD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19C5F5-19B7-D19A-7BC9-8A98033ACC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1A1B43-2FA1-20C7-8101-DE76862416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88059D2-CBF5-7C4B-B900-56CAE52B6801}" type="slidenum">
              <a:rPr lang="de-DE" altLang="es-ES_tradnl"/>
              <a:pPr>
                <a:defRPr/>
              </a:pPr>
              <a:t>‹Nº›</a:t>
            </a:fld>
            <a:endParaRPr lang="de-DE" alt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val 2">
            <a:extLst>
              <a:ext uri="{FF2B5EF4-FFF2-40B4-BE49-F238E27FC236}">
                <a16:creationId xmlns:a16="http://schemas.microsoft.com/office/drawing/2014/main" id="{AB80711B-C6CC-8496-0354-230FB4A3A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219200"/>
            <a:ext cx="1295400" cy="1219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altLang="es-ES_tradnl" sz="2400" b="1">
              <a:ea typeface="ヒラギノ角ゴ Pro W3" panose="020B0300000000000000" pitchFamily="34" charset="-128"/>
            </a:endParaRPr>
          </a:p>
        </p:txBody>
      </p:sp>
      <p:sp>
        <p:nvSpPr>
          <p:cNvPr id="15362" name="Line 3">
            <a:extLst>
              <a:ext uri="{FF2B5EF4-FFF2-40B4-BE49-F238E27FC236}">
                <a16:creationId xmlns:a16="http://schemas.microsoft.com/office/drawing/2014/main" id="{1DA4E3F9-AF2C-3811-2D05-A0FD650CA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5363" name="Line 5">
            <a:extLst>
              <a:ext uri="{FF2B5EF4-FFF2-40B4-BE49-F238E27FC236}">
                <a16:creationId xmlns:a16="http://schemas.microsoft.com/office/drawing/2014/main" id="{0013F9BB-D5A5-D404-8B11-675EEC636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124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5364" name="Line 6">
            <a:extLst>
              <a:ext uri="{FF2B5EF4-FFF2-40B4-BE49-F238E27FC236}">
                <a16:creationId xmlns:a16="http://schemas.microsoft.com/office/drawing/2014/main" id="{8DC09CDD-E820-A536-EA7C-3B2D2D3481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43434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5365" name="Line 8">
            <a:extLst>
              <a:ext uri="{FF2B5EF4-FFF2-40B4-BE49-F238E27FC236}">
                <a16:creationId xmlns:a16="http://schemas.microsoft.com/office/drawing/2014/main" id="{56AC0CCD-1EAE-79FD-1199-0CF91CC804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343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5366" name="Text Box 9">
            <a:extLst>
              <a:ext uri="{FF2B5EF4-FFF2-40B4-BE49-F238E27FC236}">
                <a16:creationId xmlns:a16="http://schemas.microsoft.com/office/drawing/2014/main" id="{1433E4F3-7E01-06D4-77C0-72AAA182D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422275"/>
            <a:ext cx="39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s-ES_tradnl" sz="2400">
              <a:ea typeface="ヒラギノ角ゴ Pro W3" panose="020B0300000000000000" pitchFamily="34" charset="-128"/>
            </a:endParaRPr>
          </a:p>
        </p:txBody>
      </p:sp>
      <p:sp>
        <p:nvSpPr>
          <p:cNvPr id="15367" name="Text Box 10">
            <a:extLst>
              <a:ext uri="{FF2B5EF4-FFF2-40B4-BE49-F238E27FC236}">
                <a16:creationId xmlns:a16="http://schemas.microsoft.com/office/drawing/2014/main" id="{D35D03B2-4DC2-7D1A-B30F-864D4BD08D4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657600" y="417513"/>
            <a:ext cx="15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C00000"/>
                </a:solidFill>
                <a:latin typeface="Verdana" panose="020B0604030504040204" pitchFamily="34" charset="0"/>
              </a:rPr>
              <a:t>1</a:t>
            </a:r>
          </a:p>
        </p:txBody>
      </p:sp>
      <p:sp>
        <p:nvSpPr>
          <p:cNvPr id="15368" name="Text Box 11">
            <a:extLst>
              <a:ext uri="{FF2B5EF4-FFF2-40B4-BE49-F238E27FC236}">
                <a16:creationId xmlns:a16="http://schemas.microsoft.com/office/drawing/2014/main" id="{1E7A7BB7-CCEC-E5F5-D409-E81808E7D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5" y="14081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 dirty="0">
                <a:solidFill>
                  <a:srgbClr val="C00000"/>
                </a:solidFill>
                <a:latin typeface="Verdana" panose="020B0604030504040204" pitchFamily="34" charset="0"/>
              </a:rPr>
              <a:t>2</a:t>
            </a:r>
          </a:p>
        </p:txBody>
      </p:sp>
      <p:sp>
        <p:nvSpPr>
          <p:cNvPr id="15369" name="Text Box 12">
            <a:extLst>
              <a:ext uri="{FF2B5EF4-FFF2-40B4-BE49-F238E27FC236}">
                <a16:creationId xmlns:a16="http://schemas.microsoft.com/office/drawing/2014/main" id="{1D69A904-0C6F-2EF8-815D-810CDFE20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1484313"/>
            <a:ext cx="403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00B050"/>
                </a:solidFill>
                <a:latin typeface="Verdana" panose="020B0604030504040204" pitchFamily="34" charset="0"/>
              </a:rPr>
              <a:t>0</a:t>
            </a:r>
          </a:p>
        </p:txBody>
      </p:sp>
      <p:sp>
        <p:nvSpPr>
          <p:cNvPr id="15370" name="Text Box 13">
            <a:extLst>
              <a:ext uri="{FF2B5EF4-FFF2-40B4-BE49-F238E27FC236}">
                <a16:creationId xmlns:a16="http://schemas.microsoft.com/office/drawing/2014/main" id="{655DFEBE-36CA-3892-D6AB-53F1033E8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28559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00B050"/>
                </a:solidFill>
                <a:latin typeface="Verdana" panose="020B0604030504040204" pitchFamily="34" charset="0"/>
              </a:rPr>
              <a:t>3</a:t>
            </a:r>
          </a:p>
        </p:txBody>
      </p:sp>
      <p:sp>
        <p:nvSpPr>
          <p:cNvPr id="15371" name="Text Box 14">
            <a:extLst>
              <a:ext uri="{FF2B5EF4-FFF2-40B4-BE49-F238E27FC236}">
                <a16:creationId xmlns:a16="http://schemas.microsoft.com/office/drawing/2014/main" id="{A5BB7AD2-ABA3-AEFC-E979-AF6B5A91D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8559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0D0D0D"/>
                </a:solidFill>
                <a:latin typeface="Verdana" panose="020B0604030504040204" pitchFamily="34" charset="0"/>
              </a:rPr>
              <a:t>9</a:t>
            </a:r>
          </a:p>
        </p:txBody>
      </p:sp>
      <p:sp>
        <p:nvSpPr>
          <p:cNvPr id="15372" name="Text Box 15">
            <a:extLst>
              <a:ext uri="{FF2B5EF4-FFF2-40B4-BE49-F238E27FC236}">
                <a16:creationId xmlns:a16="http://schemas.microsoft.com/office/drawing/2014/main" id="{DEA3EC29-F0D8-4D95-C18E-67D1CCC01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43037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latin typeface="Verdana" panose="020B0604030504040204" pitchFamily="34" charset="0"/>
              </a:rPr>
              <a:t>4</a:t>
            </a:r>
          </a:p>
        </p:txBody>
      </p:sp>
      <p:sp>
        <p:nvSpPr>
          <p:cNvPr id="15373" name="Text Box 17">
            <a:extLst>
              <a:ext uri="{FF2B5EF4-FFF2-40B4-BE49-F238E27FC236}">
                <a16:creationId xmlns:a16="http://schemas.microsoft.com/office/drawing/2014/main" id="{F11FF3B0-EB3C-83C7-A3EF-2CF9B6EA9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52943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 dirty="0">
                <a:solidFill>
                  <a:srgbClr val="C00000"/>
                </a:solidFill>
                <a:latin typeface="Verdana" panose="020B0604030504040204" pitchFamily="34" charset="0"/>
              </a:rPr>
              <a:t>5</a:t>
            </a:r>
          </a:p>
        </p:txBody>
      </p:sp>
      <p:sp>
        <p:nvSpPr>
          <p:cNvPr id="15374" name="Text Box 18">
            <a:extLst>
              <a:ext uri="{FF2B5EF4-FFF2-40B4-BE49-F238E27FC236}">
                <a16:creationId xmlns:a16="http://schemas.microsoft.com/office/drawing/2014/main" id="{980DFB69-2C69-D3F1-0457-B66190A51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725" y="52181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00B050"/>
                </a:solidFill>
                <a:latin typeface="Verdana" panose="020B0604030504040204" pitchFamily="34" charset="0"/>
              </a:rPr>
              <a:t>7</a:t>
            </a:r>
          </a:p>
        </p:txBody>
      </p:sp>
      <p:sp>
        <p:nvSpPr>
          <p:cNvPr id="15375" name="Text Box 19">
            <a:extLst>
              <a:ext uri="{FF2B5EF4-FFF2-40B4-BE49-F238E27FC236}">
                <a16:creationId xmlns:a16="http://schemas.microsoft.com/office/drawing/2014/main" id="{62A1C853-64C8-B347-E7FA-6F583C3F3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59801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 dirty="0">
                <a:latin typeface="Verdana" panose="020B0604030504040204" pitchFamily="34" charset="0"/>
              </a:rPr>
              <a:t>6</a:t>
            </a:r>
          </a:p>
        </p:txBody>
      </p:sp>
      <p:sp>
        <p:nvSpPr>
          <p:cNvPr id="15376" name="Text Box 20">
            <a:extLst>
              <a:ext uri="{FF2B5EF4-FFF2-40B4-BE49-F238E27FC236}">
                <a16:creationId xmlns:a16="http://schemas.microsoft.com/office/drawing/2014/main" id="{14555303-693B-46F5-927F-B03E4817B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725" y="4151313"/>
            <a:ext cx="40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2400" b="1">
                <a:solidFill>
                  <a:srgbClr val="0D0D0D"/>
                </a:solidFill>
                <a:latin typeface="Verdana" panose="020B0604030504040204" pitchFamily="34" charset="0"/>
              </a:rPr>
              <a:t>8</a:t>
            </a:r>
          </a:p>
        </p:txBody>
      </p:sp>
      <p:sp>
        <p:nvSpPr>
          <p:cNvPr id="15377" name="Text Box 21">
            <a:extLst>
              <a:ext uri="{FF2B5EF4-FFF2-40B4-BE49-F238E27FC236}">
                <a16:creationId xmlns:a16="http://schemas.microsoft.com/office/drawing/2014/main" id="{89BC6B14-D37A-1209-A2C5-B477322CC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4" y="261938"/>
            <a:ext cx="206533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 err="1">
                <a:latin typeface="Verdana" panose="020B0604030504040204" pitchFamily="34" charset="0"/>
              </a:rPr>
              <a:t>Nombre</a:t>
            </a:r>
            <a:r>
              <a:rPr lang="de-DE" altLang="es-ES_tradnl" sz="1200" dirty="0">
                <a:latin typeface="Verdana" panose="020B0604030504040204" pitchFamily="34" charset="0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 err="1">
                <a:latin typeface="Verdana" panose="020B0604030504040204" pitchFamily="34" charset="0"/>
              </a:rPr>
              <a:t>Apellidos</a:t>
            </a:r>
            <a:r>
              <a:rPr lang="de-DE" altLang="es-ES_tradnl" sz="1200" dirty="0">
                <a:latin typeface="Verdana" panose="020B0604030504040204" pitchFamily="34" charset="0"/>
              </a:rPr>
              <a:t>: </a:t>
            </a:r>
            <a:endParaRPr lang="de-DE" altLang="es-ES_tradnl" sz="1200" b="1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 err="1">
                <a:latin typeface="Verdana" panose="020B0604030504040204" pitchFamily="34" charset="0"/>
              </a:rPr>
              <a:t>Fecha</a:t>
            </a:r>
            <a:r>
              <a:rPr lang="de-DE" altLang="es-ES_tradnl" sz="1200" dirty="0">
                <a:latin typeface="Verdana" panose="020B0604030504040204" pitchFamily="34" charset="0"/>
              </a:rPr>
              <a:t>: </a:t>
            </a:r>
            <a:endParaRPr lang="de-DE" altLang="es-ES_tradnl" sz="1200" b="1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>
                <a:latin typeface="Verdana" panose="020B0604030504040204" pitchFamily="34" charset="0"/>
              </a:rPr>
              <a:t>Hora:</a:t>
            </a:r>
            <a:endParaRPr lang="de-DE" altLang="es-ES_tradnl" sz="1200" b="1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 err="1">
                <a:latin typeface="Verdana" panose="020B0604030504040204" pitchFamily="34" charset="0"/>
              </a:rPr>
              <a:t>Suma</a:t>
            </a:r>
            <a:r>
              <a:rPr lang="de-DE" altLang="es-ES_tradnl" sz="1200" dirty="0">
                <a:latin typeface="Verdana" panose="020B0604030504040204" pitchFamily="34" charset="0"/>
              </a:rPr>
              <a:t>: </a:t>
            </a:r>
            <a:endParaRPr lang="de-DE" altLang="es-ES_tradnl" sz="1200" b="1" dirty="0">
              <a:latin typeface="Verdana" panose="020B0604030504040204" pitchFamily="34" charset="0"/>
            </a:endParaRPr>
          </a:p>
        </p:txBody>
      </p:sp>
      <p:sp>
        <p:nvSpPr>
          <p:cNvPr id="15378" name="Text Box 22">
            <a:extLst>
              <a:ext uri="{FF2B5EF4-FFF2-40B4-BE49-F238E27FC236}">
                <a16:creationId xmlns:a16="http://schemas.microsoft.com/office/drawing/2014/main" id="{E316DD75-A8D9-A574-DC8A-DEE88F2E3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7063" y="5438775"/>
            <a:ext cx="216693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es-ES_tradnl" sz="1600" dirty="0">
              <a:latin typeface="Verdana" panose="020B0604030504040204" pitchFamily="34" charset="0"/>
              <a:ea typeface="ヒラギノ角ゴ Pro W3" panose="020B03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es-ES_tradnl" sz="1600" dirty="0">
              <a:latin typeface="Verdana" panose="020B0604030504040204" pitchFamily="34" charset="0"/>
              <a:ea typeface="ヒラギノ角ゴ Pro W3" panose="020B03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>
                <a:latin typeface="Verdana" panose="020B0604030504040204" pitchFamily="34" charset="0"/>
                <a:ea typeface="ヒラギノ角ゴ Pro W3" panose="020B0300000000000000" pitchFamily="34" charset="-128"/>
              </a:rPr>
              <a:t>Lado </a:t>
            </a:r>
            <a:r>
              <a:rPr lang="de-DE" altLang="es-ES_tradnl" sz="1200" dirty="0" err="1">
                <a:latin typeface="Verdana" panose="020B0604030504040204" pitchFamily="34" charset="0"/>
                <a:ea typeface="ヒラギノ角ゴ Pro W3" panose="020B0300000000000000" pitchFamily="34" charset="-128"/>
              </a:rPr>
              <a:t>fuerte</a:t>
            </a:r>
            <a:r>
              <a:rPr lang="de-DE" altLang="es-ES_tradnl" sz="1200" dirty="0">
                <a:latin typeface="Verdana" panose="020B0604030504040204" pitchFamily="34" charset="0"/>
                <a:ea typeface="ヒラギノ角ゴ Pro W3" panose="020B0300000000000000" pitchFamily="34" charset="-128"/>
              </a:rPr>
              <a:t>: </a:t>
            </a:r>
            <a:endParaRPr lang="de-DE" altLang="es-ES_tradnl" sz="1200" dirty="0">
              <a:solidFill>
                <a:srgbClr val="00B050"/>
              </a:solidFill>
              <a:latin typeface="Verdana" panose="020B0604030504040204" pitchFamily="34" charset="0"/>
              <a:ea typeface="ヒラギノ角ゴ Pro W3" panose="020B03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>
                <a:latin typeface="Verdana" panose="020B0604030504040204" pitchFamily="34" charset="0"/>
                <a:ea typeface="ヒラギノ角ゴ Pro W3" panose="020B0300000000000000" pitchFamily="34" charset="-128"/>
              </a:rPr>
              <a:t>A </a:t>
            </a:r>
            <a:r>
              <a:rPr lang="de-DE" altLang="es-ES_tradnl" sz="1200" dirty="0" err="1">
                <a:latin typeface="Verdana" panose="020B0604030504040204" pitchFamily="34" charset="0"/>
                <a:ea typeface="ヒラギノ角ゴ Pro W3" panose="020B0300000000000000" pitchFamily="34" charset="-128"/>
              </a:rPr>
              <a:t>aprender</a:t>
            </a:r>
            <a:r>
              <a:rPr lang="de-DE" altLang="es-ES_tradnl" sz="1200" dirty="0">
                <a:latin typeface="Verdana" panose="020B0604030504040204" pitchFamily="34" charset="0"/>
                <a:ea typeface="ヒラギノ角ゴ Pro W3" panose="020B0300000000000000" pitchFamily="34" charset="-128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s-ES_tradnl" sz="1200" dirty="0" err="1">
                <a:latin typeface="Verdana" panose="020B0604030504040204" pitchFamily="34" charset="0"/>
                <a:ea typeface="ヒラギノ角ゴ Pro W3" panose="020B0300000000000000" pitchFamily="34" charset="-128"/>
              </a:rPr>
              <a:t>Bloqueado</a:t>
            </a:r>
            <a:r>
              <a:rPr lang="de-DE" altLang="es-ES_tradnl" sz="1200">
                <a:latin typeface="Verdana" panose="020B0604030504040204" pitchFamily="34" charset="0"/>
                <a:ea typeface="ヒラギノ角ゴ Pro W3" panose="020B0300000000000000" pitchFamily="34" charset="-128"/>
              </a:rPr>
              <a:t>: </a:t>
            </a:r>
            <a:endParaRPr lang="de-DE" altLang="es-ES_tradnl" sz="1200" dirty="0">
              <a:solidFill>
                <a:srgbClr val="C00000"/>
              </a:solidFill>
              <a:latin typeface="Verdana" panose="020B0604030504040204" pitchFamily="34" charset="0"/>
              <a:ea typeface="ヒラギノ角ゴ Pro W3" panose="020B03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es-ES_tradnl" sz="1000" dirty="0">
              <a:latin typeface="Century Gothic" panose="020B0502020202020204" pitchFamily="34" charset="0"/>
              <a:ea typeface="ヒラギノ角ゴ Pro W3" panose="020B03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es-ES_tradnl" sz="1000" dirty="0">
              <a:latin typeface="Century Gothic" panose="020B0502020202020204" pitchFamily="34" charset="0"/>
              <a:ea typeface="ヒラギノ角ゴ Pro W3" panose="020B0300000000000000" pitchFamily="34" charset="-128"/>
            </a:endParaRPr>
          </a:p>
        </p:txBody>
      </p:sp>
      <p:sp>
        <p:nvSpPr>
          <p:cNvPr id="15379" name="Text Box 24">
            <a:extLst>
              <a:ext uri="{FF2B5EF4-FFF2-40B4-BE49-F238E27FC236}">
                <a16:creationId xmlns:a16="http://schemas.microsoft.com/office/drawing/2014/main" id="{98FB89A7-D707-5D17-3A89-AE5175723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9375"/>
            <a:ext cx="1836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_tradnl" sz="800">
                <a:latin typeface="Verdana" panose="020B0604030504040204" pitchFamily="34" charset="0"/>
                <a:ea typeface="ヒラギノ角ゴ Pro W3" panose="020B0300000000000000" pitchFamily="34" charset="-128"/>
              </a:rPr>
              <a:t>	</a:t>
            </a:r>
            <a:r>
              <a:rPr lang="en-GB" altLang="es-ES_tradnl" sz="800">
                <a:latin typeface="Arial Rounded MT Bold" panose="020F0704030504030204" pitchFamily="34" charset="77"/>
                <a:ea typeface="ヒラギノ角ゴ Pro W3" panose="020B0300000000000000" pitchFamily="34" charset="-128"/>
              </a:rPr>
              <a:t>	</a:t>
            </a:r>
            <a:r>
              <a:rPr lang="en-GB" altLang="es-ES_tradnl" sz="800" u="sng">
                <a:latin typeface="Arial Rounded MT Bold" panose="020F0704030504030204" pitchFamily="34" charset="77"/>
                <a:ea typeface="ヒラギノ角ゴ Pro W3" panose="020B0300000000000000" pitchFamily="34" charset="-128"/>
              </a:rPr>
              <a:t> 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_tradnl" sz="2400">
                <a:ea typeface="ヒラギノ角ゴ Pro W3" panose="020B0300000000000000" pitchFamily="34" charset="-128"/>
              </a:rPr>
              <a:t> </a:t>
            </a:r>
            <a:endParaRPr lang="en-US" altLang="es-ES_tradnl" sz="2400">
              <a:ea typeface="ヒラギノ角ゴ Pro W3" panose="020B0300000000000000" pitchFamily="34" charset="-128"/>
            </a:endParaRPr>
          </a:p>
        </p:txBody>
      </p:sp>
      <p:sp>
        <p:nvSpPr>
          <p:cNvPr id="15380" name="CuadroTexto 2">
            <a:extLst>
              <a:ext uri="{FF2B5EF4-FFF2-40B4-BE49-F238E27FC236}">
                <a16:creationId xmlns:a16="http://schemas.microsoft.com/office/drawing/2014/main" id="{5B606D56-B42E-1203-CEB9-9E6509472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750" y="563563"/>
            <a:ext cx="16017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Confianza</a:t>
            </a:r>
          </a:p>
        </p:txBody>
      </p:sp>
      <p:sp>
        <p:nvSpPr>
          <p:cNvPr id="15381" name="CuadroTexto 4">
            <a:extLst>
              <a:ext uri="{FF2B5EF4-FFF2-40B4-BE49-F238E27FC236}">
                <a16:creationId xmlns:a16="http://schemas.microsoft.com/office/drawing/2014/main" id="{F8533407-E09E-EFDA-9808-CB3DA15C8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566863"/>
            <a:ext cx="8370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Intuición</a:t>
            </a:r>
          </a:p>
        </p:txBody>
      </p:sp>
      <p:sp>
        <p:nvSpPr>
          <p:cNvPr id="15382" name="CuadroTexto 5">
            <a:extLst>
              <a:ext uri="{FF2B5EF4-FFF2-40B4-BE49-F238E27FC236}">
                <a16:creationId xmlns:a16="http://schemas.microsoft.com/office/drawing/2014/main" id="{DB62ACA6-49D1-EF36-8842-C3BF70B23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302260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 err="1">
                <a:latin typeface="Verdana" panose="020B0604030504040204" pitchFamily="34" charset="0"/>
              </a:rPr>
              <a:t>Creativitad</a:t>
            </a:r>
            <a:endParaRPr lang="es-ES" altLang="es-ES" sz="1000" b="1" dirty="0">
              <a:latin typeface="Verdana" panose="020B0604030504040204" pitchFamily="34" charset="0"/>
            </a:endParaRPr>
          </a:p>
        </p:txBody>
      </p:sp>
      <p:sp>
        <p:nvSpPr>
          <p:cNvPr id="15383" name="CuadroTexto 6">
            <a:extLst>
              <a:ext uri="{FF2B5EF4-FFF2-40B4-BE49-F238E27FC236}">
                <a16:creationId xmlns:a16="http://schemas.microsoft.com/office/drawing/2014/main" id="{580B52E6-89A5-6FDB-A3B8-E2A90DBA1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481513"/>
            <a:ext cx="7270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>
                <a:latin typeface="Verdana" panose="020B0604030504040204" pitchFamily="34" charset="0"/>
              </a:rPr>
              <a:t>Materie</a:t>
            </a:r>
          </a:p>
        </p:txBody>
      </p:sp>
      <p:sp>
        <p:nvSpPr>
          <p:cNvPr id="15384" name="CuadroTexto 7">
            <a:extLst>
              <a:ext uri="{FF2B5EF4-FFF2-40B4-BE49-F238E27FC236}">
                <a16:creationId xmlns:a16="http://schemas.microsoft.com/office/drawing/2014/main" id="{55DD5C65-91FF-394B-EA1E-320726140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4413" y="5438775"/>
            <a:ext cx="117371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Espiritualidad</a:t>
            </a:r>
          </a:p>
        </p:txBody>
      </p:sp>
      <p:sp>
        <p:nvSpPr>
          <p:cNvPr id="15385" name="CuadroTexto 9">
            <a:extLst>
              <a:ext uri="{FF2B5EF4-FFF2-40B4-BE49-F238E27FC236}">
                <a16:creationId xmlns:a16="http://schemas.microsoft.com/office/drawing/2014/main" id="{B04F8F61-094C-6366-56DC-69196D8B3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950" y="6149975"/>
            <a:ext cx="79220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Decisión</a:t>
            </a:r>
          </a:p>
        </p:txBody>
      </p:sp>
      <p:sp>
        <p:nvSpPr>
          <p:cNvPr id="15386" name="CuadroTexto 10">
            <a:extLst>
              <a:ext uri="{FF2B5EF4-FFF2-40B4-BE49-F238E27FC236}">
                <a16:creationId xmlns:a16="http://schemas.microsoft.com/office/drawing/2014/main" id="{1D805EAA-B728-CF44-FF8C-0F015CEF1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5400675"/>
            <a:ext cx="96532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Autonomía</a:t>
            </a:r>
          </a:p>
        </p:txBody>
      </p:sp>
      <p:sp>
        <p:nvSpPr>
          <p:cNvPr id="15387" name="CuadroTexto 11">
            <a:extLst>
              <a:ext uri="{FF2B5EF4-FFF2-40B4-BE49-F238E27FC236}">
                <a16:creationId xmlns:a16="http://schemas.microsoft.com/office/drawing/2014/main" id="{57DD8B2E-E2C3-EC23-9E08-E7E58E166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2738" y="4303713"/>
            <a:ext cx="100380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Autoestima</a:t>
            </a:r>
          </a:p>
        </p:txBody>
      </p:sp>
      <p:sp>
        <p:nvSpPr>
          <p:cNvPr id="15388" name="CuadroTexto 12">
            <a:extLst>
              <a:ext uri="{FF2B5EF4-FFF2-40B4-BE49-F238E27FC236}">
                <a16:creationId xmlns:a16="http://schemas.microsoft.com/office/drawing/2014/main" id="{B205FE77-F08F-3928-8D82-18E64EB00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5938" y="3000375"/>
            <a:ext cx="6238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Retiro</a:t>
            </a:r>
          </a:p>
        </p:txBody>
      </p:sp>
      <p:sp>
        <p:nvSpPr>
          <p:cNvPr id="15389" name="CuadroTexto 13">
            <a:extLst>
              <a:ext uri="{FF2B5EF4-FFF2-40B4-BE49-F238E27FC236}">
                <a16:creationId xmlns:a16="http://schemas.microsoft.com/office/drawing/2014/main" id="{FF61E2D8-9EF2-C89C-4C20-62E57C01C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950" y="1639888"/>
            <a:ext cx="9557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anose="020B0300000000000000" pitchFamily="34" charset="-128"/>
              </a:defRPr>
            </a:lvl9pPr>
          </a:lstStyle>
          <a:p>
            <a:r>
              <a:rPr lang="es-ES" altLang="es-ES" sz="1000" b="1" dirty="0">
                <a:latin typeface="Verdana" panose="020B0604030504040204" pitchFamily="34" charset="0"/>
              </a:rPr>
              <a:t>Emociones</a:t>
            </a:r>
          </a:p>
        </p:txBody>
      </p:sp>
      <p:pic>
        <p:nvPicPr>
          <p:cNvPr id="15390" name="Bild 0">
            <a:extLst>
              <a:ext uri="{FF2B5EF4-FFF2-40B4-BE49-F238E27FC236}">
                <a16:creationId xmlns:a16="http://schemas.microsoft.com/office/drawing/2014/main" id="{454F919E-B72E-C072-89CB-039913A39A2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228600"/>
            <a:ext cx="12319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CEF6751-76BA-2537-DCEB-965D095F2C3E}"/>
              </a:ext>
            </a:extLst>
          </p:cNvPr>
          <p:cNvSpPr txBox="1"/>
          <p:nvPr/>
        </p:nvSpPr>
        <p:spPr>
          <a:xfrm>
            <a:off x="6308203" y="65975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43</Words>
  <Application>Microsoft Macintosh PowerPoint</Application>
  <PresentationFormat>Presentación en pantalla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 Rounded MT Bold</vt:lpstr>
      <vt:lpstr>Calibri</vt:lpstr>
      <vt:lpstr>Century Gothic</vt:lpstr>
      <vt:lpstr>Times New Roman</vt:lpstr>
      <vt:lpstr>Verdana</vt:lpstr>
      <vt:lpstr>Standarddesign</vt:lpstr>
      <vt:lpstr>Presentación de PowerPoint</vt:lpstr>
    </vt:vector>
  </TitlesOfParts>
  <Company>Tech Data Deutschland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SSchwarz</dc:creator>
  <cp:lastModifiedBy>Microsoft Office User</cp:lastModifiedBy>
  <cp:revision>37</cp:revision>
  <cp:lastPrinted>2012-01-21T14:58:30Z</cp:lastPrinted>
  <dcterms:created xsi:type="dcterms:W3CDTF">2014-12-15T19:56:01Z</dcterms:created>
  <dcterms:modified xsi:type="dcterms:W3CDTF">2024-12-11T16:41:09Z</dcterms:modified>
</cp:coreProperties>
</file>